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1"/>
  </p:sldMasterIdLst>
  <p:sldIdLst>
    <p:sldId id="256" r:id="rId2"/>
    <p:sldId id="267" r:id="rId3"/>
    <p:sldId id="261" r:id="rId4"/>
    <p:sldId id="268" r:id="rId5"/>
    <p:sldId id="257" r:id="rId6"/>
    <p:sldId id="265" r:id="rId7"/>
    <p:sldId id="258" r:id="rId8"/>
    <p:sldId id="259" r:id="rId9"/>
    <p:sldId id="264" r:id="rId10"/>
    <p:sldId id="263" r:id="rId11"/>
    <p:sldId id="266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3" d="100"/>
          <a:sy n="33" d="100"/>
        </p:scale>
        <p:origin x="67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FCE02C-6EC6-4E09-BC2C-9FDED4DE236E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03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0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63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1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8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0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8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9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7205CAA-4E5A-4223-BD55-C5D2841AC9EF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3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792" y="3264496"/>
            <a:ext cx="10058400" cy="156027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hr-HR" sz="3600" b="1" dirty="0">
                <a:latin typeface="Segoe Script" panose="030B0504020000000003" pitchFamily="66" charset="0"/>
              </a:rPr>
              <a:t>EKOSFERA POREČ PUTEM RUŽMARINA</a:t>
            </a:r>
            <a:br>
              <a:rPr lang="hr-HR" sz="4000" b="1" dirty="0">
                <a:latin typeface="Segoe Script" panose="030B0504020000000003" pitchFamily="66" charset="0"/>
              </a:rPr>
            </a:br>
            <a:r>
              <a:rPr lang="hr-HR" sz="27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završna konferencija &amp; mala edukacijska radioinica</a:t>
            </a:r>
            <a:br>
              <a:rPr lang="hr-HR" sz="27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hr-HR" sz="27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92" y="923329"/>
            <a:ext cx="1827050" cy="181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921842" y="643813"/>
            <a:ext cx="58689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800" b="1" dirty="0"/>
          </a:p>
          <a:p>
            <a:r>
              <a:rPr lang="hr-HR" sz="2800" b="1" dirty="0"/>
              <a:t>Udruga za promicanje održivog razvoja i kvalitete života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1567" y="5271796"/>
            <a:ext cx="2603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Voditeljica projekta: mr.sc. Vlasta RadoičićPoreč, 22.1.2021.</a:t>
            </a:r>
          </a:p>
        </p:txBody>
      </p:sp>
    </p:spTree>
    <p:extLst>
      <p:ext uri="{BB962C8B-B14F-4D97-AF65-F5344CB8AC3E}">
        <p14:creationId xmlns:p14="http://schemas.microsoft.com/office/powerpoint/2010/main" val="2979094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EBE40F-30E1-43E8-B624-33C6B13B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200" b="1" dirty="0">
                <a:latin typeface="Segoe Script" panose="030B0504020000000003" pitchFamily="66" charset="0"/>
              </a:rPr>
              <a:t>EKOSFERA POREČ PUTEM RUŽMARINA</a:t>
            </a:r>
            <a:br>
              <a:rPr lang="hr-HR" sz="3200" b="1" dirty="0">
                <a:latin typeface="Segoe Script" panose="030B0504020000000003" pitchFamily="66" charset="0"/>
              </a:rPr>
            </a:br>
            <a:r>
              <a:rPr lang="hr-H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Script" panose="030B0504020000000003" pitchFamily="66" charset="0"/>
              </a:rPr>
              <a:t>HVALA</a:t>
            </a:r>
            <a:endParaRPr lang="hr-HR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C10CD2-0526-4D66-B6BB-1CD494492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0070C0"/>
                </a:solidFill>
              </a:rPr>
              <a:t>Zahvaljujemo se TUŠ A.Štifanića, ravnateljici, profesorima i učenicima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0070C0"/>
                </a:solidFill>
              </a:rPr>
              <a:t>Zahvaljujemo se poduzeću Usluga , ARTERRA, Sigra, Pantheon, ProjectN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0070C0"/>
                </a:solidFill>
              </a:rPr>
              <a:t>Zahvaljujemo se našim kolegama iz udruga DND Poreč i Agroporeč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0070C0"/>
                </a:solidFill>
              </a:rPr>
              <a:t>Zahvaljujemo se AZRRI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0070C0"/>
                </a:solidFill>
              </a:rPr>
              <a:t>Zahvaljujemo se Istrarskoj županiji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0070C0"/>
                </a:solidFill>
              </a:rPr>
              <a:t>Posebno hvala gradu Poreču, gradonačelniku Peršuriću i njegovim suradnicima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0B0308-51BF-46CA-9C2B-6DED1A262A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630" y="2834640"/>
            <a:ext cx="1205011" cy="144018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7AFC48B-DE78-4209-83F5-A7B7796A3E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0703" b="20703"/>
          <a:stretch>
            <a:fillRect/>
          </a:stretch>
        </p:blipFill>
        <p:spPr>
          <a:xfrm>
            <a:off x="5074920" y="1360170"/>
            <a:ext cx="5256799" cy="4137660"/>
          </a:xfrm>
        </p:spPr>
      </p:pic>
    </p:spTree>
    <p:extLst>
      <p:ext uri="{BB962C8B-B14F-4D97-AF65-F5344CB8AC3E}">
        <p14:creationId xmlns:p14="http://schemas.microsoft.com/office/powerpoint/2010/main" val="4240386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C858F4-FCDF-4351-8B8D-2CF8AF1D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b="1" dirty="0">
                <a:latin typeface="Segoe Script" panose="030B0504020000000003" pitchFamily="66" charset="0"/>
              </a:rPr>
              <a:t>EKOSFERA POREČ PUTEM RUŽMARINA</a:t>
            </a:r>
            <a:endParaRPr lang="hr-HR" sz="32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E0D4E73-68B0-4A78-BEEA-47F896BA79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484" r="20484"/>
          <a:stretch>
            <a:fillRect/>
          </a:stretch>
        </p:blipFill>
        <p:spPr>
          <a:xfrm rot="5400000">
            <a:off x="6062663" y="420688"/>
            <a:ext cx="4800600" cy="609917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0F060F-6D50-42B0-99EB-140A31397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Zahvaljujemo se medijima što su bili uz nas na gotovo svakom koraku:</a:t>
            </a:r>
          </a:p>
          <a:p>
            <a:r>
              <a:rPr lang="hr-HR" dirty="0">
                <a:solidFill>
                  <a:srgbClr val="0070C0"/>
                </a:solidFill>
              </a:rPr>
              <a:t>Glas Istre, Istraterramagica, Poreština.info, Parentium.com, TV Nova, Radio Centar-Poreč, Radio Istra, Regionalexpress, Ipress, Ivijesti,Porečki vjesnik,...i mnogima koji su putem weba, fb i usmeno informaciju prenijeli...do svih nas</a:t>
            </a:r>
          </a:p>
          <a:p>
            <a:r>
              <a:rPr lang="hr-HR" dirty="0"/>
              <a:t>...i ne manje bitno hvala šaljemo Kristini Flegar što volonterski odrađuju PR</a:t>
            </a:r>
          </a:p>
          <a:p>
            <a:r>
              <a:rPr lang="hr-HR" dirty="0"/>
              <a:t>Hvala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6352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D18F-02C1-4C3C-8926-CB282611B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>
                <a:latin typeface="Segoe Script" panose="030B0504020000000003" pitchFamily="66" charset="0"/>
              </a:rPr>
              <a:t>EKOSFERA POREČ PUTEM RUŽMARINA</a:t>
            </a:r>
            <a:br>
              <a:rPr lang="hr-HR" sz="3200" b="1" dirty="0">
                <a:latin typeface="Segoe Script" panose="030B0504020000000003" pitchFamily="66" charset="0"/>
              </a:rPr>
            </a:br>
            <a:r>
              <a:rPr lang="hr-HR" sz="3200" b="1" dirty="0">
                <a:latin typeface="Segoe Script" panose="030B0504020000000003" pitchFamily="66" charset="0"/>
              </a:rPr>
              <a:t>čekaju vas naši </a:t>
            </a:r>
            <a:r>
              <a:rPr lang="hr-HR" sz="3200" dirty="0">
                <a:solidFill>
                  <a:srgbClr val="00B0F0"/>
                </a:solidFill>
                <a:latin typeface="Segoe Script" panose="030B0504020000000003" pitchFamily="66" charset="0"/>
              </a:rPr>
              <a:t>PROMOTIVNI MATERIJALI </a:t>
            </a:r>
            <a:endParaRPr lang="hr-HR" sz="3200" dirty="0">
              <a:solidFill>
                <a:srgbClr val="00B0F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4A2065-5B3A-4150-B674-D45AA865F6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509713" y="2560241"/>
            <a:ext cx="4022725" cy="301704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181F10-EC0F-4432-BC4B-2B581B3B48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634163" y="2560241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690976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DB8762-31AA-4447-82E1-2255C4BC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4400" b="1" dirty="0">
                <a:latin typeface="Segoe Script" panose="030B0504020000000003" pitchFamily="66" charset="0"/>
              </a:rPr>
              <a:t>EKOSFERA POREČ PUTEM RUŽMARINA</a:t>
            </a:r>
            <a:endParaRPr lang="hr-H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EF2C56-B00A-4059-BACA-9C77463757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F013CC7-43CD-40E8-9625-BCD354AD6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33369" y="2057400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281347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Osnovne informacije o projektu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355" y="1768151"/>
            <a:ext cx="9872871" cy="4038600"/>
          </a:xfrm>
        </p:spPr>
        <p:txBody>
          <a:bodyPr/>
          <a:lstStyle/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Nositelj projekta: Udruga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BIO ISTRA, Poreč O.M.Tita 7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Trajanje projekta: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1.04.202o. – 31.1.2020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. (10 mjeseci)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Mjesto provedbe: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grad Poreč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Donatori: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Grad Poreč</a:t>
            </a:r>
          </a:p>
          <a:p>
            <a:pPr marL="4572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                       Istarska županija</a:t>
            </a:r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Izvoditelji/ice: prof. dr.sc. Vladimir Lay, mr.sc. Vlasta Radoičič, Maja Vižintin, Mirela Marković, Višnja Đurin Ipsa, Sniježana Matejčić, Dajana Bošnjak, Silvija Oklen</a:t>
            </a:r>
          </a:p>
        </p:txBody>
      </p:sp>
    </p:spTree>
    <p:extLst>
      <p:ext uri="{BB962C8B-B14F-4D97-AF65-F5344CB8AC3E}">
        <p14:creationId xmlns:p14="http://schemas.microsoft.com/office/powerpoint/2010/main" val="358397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F06F-DB70-4339-B577-4ECB9BD1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4400" b="1" dirty="0">
                <a:latin typeface="Segoe Script" panose="030B0504020000000003" pitchFamily="66" charset="0"/>
              </a:rPr>
              <a:t>EKOSFERA POREČ PUTEM RUŽMARINA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66F51-3CEC-45FE-A310-6025FBF64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096567" y="2840024"/>
            <a:ext cx="4038600" cy="2271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7E1B0-F8A6-4418-9C04-2199DF883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9449" y="2986676"/>
            <a:ext cx="4090177" cy="1926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10292-5B22-4614-B4A5-976C78351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532" y="2608384"/>
            <a:ext cx="4770516" cy="26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b="1" dirty="0">
                <a:solidFill>
                  <a:srgbClr val="002060"/>
                </a:solidFill>
              </a:rPr>
              <a:t>Ciljevi projekta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revitalizacija pojedinih dijelova grada sadnjom ekološki uzgojenog ružmarina kao odabrane aromatične biljke</a:t>
            </a:r>
          </a:p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Umrežavanje uključivanjem djece, srednjoškolaca, građana i umirovljenika, a osobito OPG-a u model kojeg je svrha implementacija ekoloških rješenja u prostor (sadnja ružmarina)</a:t>
            </a:r>
          </a:p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edukacija građanstva prema održivosti, ekološkoj proizvodnji</a:t>
            </a:r>
          </a:p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jačanje prepoznatljivost grada Poreča kao ekološki održive destinacije zavidne kvalitete života </a:t>
            </a:r>
          </a:p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Ugradnja mirisa ružmarina kao dodatne turističke komponente prepoznatljivosti grada Poreča kao mreže organskih EU gradova</a:t>
            </a:r>
          </a:p>
        </p:txBody>
      </p:sp>
    </p:spTree>
    <p:extLst>
      <p:ext uri="{BB962C8B-B14F-4D97-AF65-F5344CB8AC3E}">
        <p14:creationId xmlns:p14="http://schemas.microsoft.com/office/powerpoint/2010/main" val="419601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BA22999-5D51-486A-BFFF-F7693236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4400" b="1" dirty="0">
                <a:latin typeface="Segoe Script" panose="030B0504020000000003" pitchFamily="66" charset="0"/>
              </a:rPr>
              <a:t>EKOSFERA POREČ PUTEM RUŽMARINA</a:t>
            </a:r>
            <a:endParaRPr lang="hr-HR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8CBA380-E16F-4AF6-91D7-D7D3D7B493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9114" y="1965960"/>
            <a:ext cx="3017043" cy="4022725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12E8EB7-308E-46F1-B1D2-C80642B5B6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08884" y="1965959"/>
            <a:ext cx="4195548" cy="402272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DFFA5A-6FEB-4A6E-B812-16D0C3CEA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57" y="2021689"/>
            <a:ext cx="4022726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585" y="468923"/>
            <a:ext cx="9875520" cy="1356360"/>
          </a:xfrm>
        </p:spPr>
        <p:txBody>
          <a:bodyPr/>
          <a:lstStyle/>
          <a:p>
            <a:r>
              <a:rPr lang="hr-HR" b="1" dirty="0">
                <a:solidFill>
                  <a:srgbClr val="002060"/>
                </a:solidFill>
              </a:rPr>
              <a:t>Utjecaj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Senzibilizacija svih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društvenih struktura grada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putem direktnog uključivanja u projektne aktivnosti oplemenjivanja gradskog prostora ekološki uzgojenim ružmarinom, te njegovim brojnim pozitivnim svojstvima po čovjeka i okoliš.  </a:t>
            </a:r>
          </a:p>
          <a:p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Slanje snažne ekološke poruke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široj javnosti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Poreču kao ekološki održivoj destinaciji prepoznatljive kvalitete života </a:t>
            </a:r>
          </a:p>
          <a:p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Uključivanjem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OPG-a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sustav ekološke proizvodnje ružmarina stvaraju sepostupno preduvjeti gospodarskog rasta u smislu ekološke održivosti i samoodrživosti što će možebitno rezultirati jačanjem gospodarstva</a:t>
            </a:r>
          </a:p>
          <a:p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Sustavni model PROGRAMA EKOSFERE pljeni pažnju građana, medija, susjednih oćina, pa je njegov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utjecaj neosporan na širu društvenu zajednicu 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Ciljeve smo ostvariti aktivnostima...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954088"/>
              </p:ext>
            </p:extLst>
          </p:nvPr>
        </p:nvGraphicFramePr>
        <p:xfrm>
          <a:off x="1688841" y="1679513"/>
          <a:ext cx="8500186" cy="4335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7828">
                  <a:extLst>
                    <a:ext uri="{9D8B030D-6E8A-4147-A177-3AD203B41FA5}">
                      <a16:colId xmlns:a16="http://schemas.microsoft.com/office/drawing/2014/main" val="522234573"/>
                    </a:ext>
                  </a:extLst>
                </a:gridCol>
                <a:gridCol w="2500604">
                  <a:extLst>
                    <a:ext uri="{9D8B030D-6E8A-4147-A177-3AD203B41FA5}">
                      <a16:colId xmlns:a16="http://schemas.microsoft.com/office/drawing/2014/main" val="1611154944"/>
                    </a:ext>
                  </a:extLst>
                </a:gridCol>
                <a:gridCol w="5411754">
                  <a:extLst>
                    <a:ext uri="{9D8B030D-6E8A-4147-A177-3AD203B41FA5}">
                      <a16:colId xmlns:a16="http://schemas.microsoft.com/office/drawing/2014/main" val="2572940596"/>
                    </a:ext>
                  </a:extLst>
                </a:gridCol>
              </a:tblGrid>
              <a:tr h="602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NAZIV AKTIVNOSTI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OPIS AKTIVNOSTI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7927663"/>
                  </a:ext>
                </a:extLst>
              </a:tr>
              <a:tr h="292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1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Desk istražiavanje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Priprema, provedba i sumiranje rezultata projekta temeljem dosadašnjih rezultata (anketa, razgovaraonice)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122005"/>
                  </a:ext>
                </a:extLst>
              </a:tr>
              <a:tr h="913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2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Indirektna edukacija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 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Priprema i održavanje razgovaraonica, te kontinuirana evaluacija 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5820852"/>
                  </a:ext>
                </a:extLst>
              </a:tr>
              <a:tr h="292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3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Edukacija edukatora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On line treninzi izvoditelja aktivnosti na projektu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008003"/>
                  </a:ext>
                </a:extLst>
              </a:tr>
              <a:tr h="602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>
                          <a:effectLst/>
                        </a:rPr>
                        <a:t>4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Direktna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edukacija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Priprema i provedba radionica na otvorenom, stručni izlet proizvođačima ekološkog ružmarina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4756681"/>
                  </a:ext>
                </a:extLst>
              </a:tr>
              <a:tr h="913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Revitalizacija školskog vrta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Predavanje i radionica revitalizacije školskog vrta, radionica sadnje rubnih djelova eko ružmarinom, okopavanje i uređivanje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 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749042"/>
                  </a:ext>
                </a:extLst>
              </a:tr>
              <a:tr h="292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6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Evaluacija/Promocija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Prezentacija postignuća projekta na  forumu EKOSFERA i završnoj konferenciji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1667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75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3A01-14E8-4844-849A-47CC6637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Script" panose="030B0504020000000003" pitchFamily="66" charset="0"/>
              </a:rPr>
              <a:t>EKOSFERA POREČ PUTEM RUŽMARINA</a:t>
            </a:r>
            <a:endParaRPr lang="hr-HR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90BC50-A75E-4DB0-BADF-6BA28D6D2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3635" y="4174380"/>
            <a:ext cx="4803286" cy="23546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509B3E-1EA6-4F1B-8848-4D6727040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" y="4165718"/>
            <a:ext cx="3151022" cy="2363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4E3D6-414A-4C58-826C-C4B52DA70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278" y="1695539"/>
            <a:ext cx="1299796" cy="2489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DE943-D3E8-4E07-9976-556CC1ABA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956" y="1695538"/>
            <a:ext cx="2446936" cy="2446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65FEB-9A9A-437D-BBBA-B3067C611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163" y="1663630"/>
            <a:ext cx="3711768" cy="2432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F294AE-0071-4DCA-A92F-F8D723BB5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150" y="1616983"/>
            <a:ext cx="1445674" cy="2403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B353BB-555A-450C-999B-A02A6070C8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552" y="1616983"/>
            <a:ext cx="1894118" cy="2525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11FE32-C9E8-45D7-A589-97C48A807F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6054" y="4174380"/>
            <a:ext cx="2572877" cy="2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4655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351</TotalTime>
  <Words>539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Segoe Script</vt:lpstr>
      <vt:lpstr>Basis</vt:lpstr>
      <vt:lpstr>EKOSFERA POREČ PUTEM RUŽMARINA završna konferencija &amp; mala edukacijska radioinica </vt:lpstr>
      <vt:lpstr>EKOSFERA POREČ PUTEM RUŽMARINA</vt:lpstr>
      <vt:lpstr>Osnovne informacije o projektu</vt:lpstr>
      <vt:lpstr>EKOSFERA POREČ PUTEM RUŽMARINA</vt:lpstr>
      <vt:lpstr>Ciljevi projekta</vt:lpstr>
      <vt:lpstr>EKOSFERA POREČ PUTEM RUŽMARINA</vt:lpstr>
      <vt:lpstr>Utjecaj</vt:lpstr>
      <vt:lpstr>Ciljeve smo ostvariti aktivnostima...</vt:lpstr>
      <vt:lpstr>EKOSFERA POREČ PUTEM RUŽMARINA</vt:lpstr>
      <vt:lpstr>EKOSFERA POREČ PUTEM RUŽMARINA HVALA</vt:lpstr>
      <vt:lpstr>EKOSFERA POREČ PUTEM RUŽMARINA</vt:lpstr>
      <vt:lpstr>EKOSFERA POREČ PUTEM RUŽMARINA čekaju vas naši PROMOTIVNI MATERIJALI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EKOSFERA POREČ – POREČ GRAD KOJI MIRIŠE, MIRIŠE NA JOŠ</dc:title>
  <dc:creator>Željko &amp; Dajana</dc:creator>
  <cp:lastModifiedBy>Vlasta</cp:lastModifiedBy>
  <cp:revision>25</cp:revision>
  <dcterms:created xsi:type="dcterms:W3CDTF">2019-09-20T17:32:59Z</dcterms:created>
  <dcterms:modified xsi:type="dcterms:W3CDTF">2021-01-22T13:16:22Z</dcterms:modified>
</cp:coreProperties>
</file>